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19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+bBYufYj7eKGb3BYCy3p9gA3J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662BD0-E083-4CEA-9D5C-4A633C4A31BC}">
  <a:tblStyle styleId="{AB662BD0-E083-4CEA-9D5C-4A633C4A31B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349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4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ctrTitle"/>
          </p:nvPr>
        </p:nvSpPr>
        <p:spPr>
          <a:xfrm>
            <a:off x="609600" y="150431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ubTitle" idx="1"/>
          </p:nvPr>
        </p:nvSpPr>
        <p:spPr>
          <a:xfrm>
            <a:off x="1295400" y="3429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4B53-FF85-4BB9-9B4A-7ACF38B3BA37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" name="Google Shape;15;p10"/>
          <p:cNvGrpSpPr/>
          <p:nvPr/>
        </p:nvGrpSpPr>
        <p:grpSpPr>
          <a:xfrm>
            <a:off x="0" y="0"/>
            <a:ext cx="9144000" cy="6833234"/>
            <a:chOff x="0" y="0"/>
            <a:chExt cx="9144000" cy="6833234"/>
          </a:xfrm>
        </p:grpSpPr>
        <p:sp>
          <p:nvSpPr>
            <p:cNvPr id="16" name="Google Shape;16;p10"/>
            <p:cNvSpPr/>
            <p:nvPr/>
          </p:nvSpPr>
          <p:spPr>
            <a:xfrm>
              <a:off x="0" y="6248399"/>
              <a:ext cx="9144000" cy="584835"/>
            </a:xfrm>
            <a:prstGeom prst="rect">
              <a:avLst/>
            </a:prstGeom>
            <a:solidFill>
              <a:srgbClr val="00206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rgbClr val="00206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18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0792" y="136525"/>
              <a:ext cx="2596008" cy="737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0792" y="131026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42401" y="1219438"/>
            <a:ext cx="6553200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IN" sz="5400" b="1" dirty="0"/>
              <a:t>Scientific Conduct </a:t>
            </a:r>
            <a:endParaRPr lang="en-IN" sz="54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/>
            <a:endParaRPr lang="en-IN" sz="20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43599" y="2301695"/>
            <a:ext cx="6858000" cy="162083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2E471D"/>
                </a:solidFill>
                <a:latin typeface="Algerian" pitchFamily="82" charset="0"/>
              </a:rPr>
              <a:t> L-5 </a:t>
            </a:r>
            <a:r>
              <a:rPr lang="en-US" sz="2800" dirty="0"/>
              <a:t>Exploring the principles of ethics and integrity in scientific research, ensuring responsible conduct and transparency in all research activities.</a:t>
            </a:r>
            <a:endParaRPr lang="en-US" sz="2800" dirty="0">
              <a:solidFill>
                <a:srgbClr val="2E471D"/>
              </a:solidFill>
              <a:latin typeface="Algerian" pitchFamily="82" charset="0"/>
            </a:endParaRPr>
          </a:p>
        </p:txBody>
      </p:sp>
      <p:sp>
        <p:nvSpPr>
          <p:cNvPr id="2" name="Google Shape;120;p1">
            <a:extLst>
              <a:ext uri="{FF2B5EF4-FFF2-40B4-BE49-F238E27FC236}">
                <a16:creationId xmlns:a16="http://schemas.microsoft.com/office/drawing/2014/main" id="{CAA22FF7-79E8-7D40-7F42-E27739F3D15C}"/>
              </a:ext>
            </a:extLst>
          </p:cNvPr>
          <p:cNvSpPr txBox="1"/>
          <p:nvPr/>
        </p:nvSpPr>
        <p:spPr>
          <a:xfrm>
            <a:off x="207091" y="4622651"/>
            <a:ext cx="57819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Dr. Divya Singh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Designation- Associate Professor </a:t>
            </a:r>
            <a:endParaRPr lang="en-US" sz="11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divya.singh@mygyanvihar.com</a:t>
            </a:r>
            <a:endParaRPr lang="en-IN" sz="20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E6FDF-C7CF-5DEE-320B-25113F50E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5EF5C-4D0C-FEB8-1067-CA1EAF87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8" y="1150470"/>
            <a:ext cx="8690403" cy="48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8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E744-9871-3EEC-E714-D268D0C6C5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0A96D-0225-1E27-208A-B6ACADC0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6" y="1177068"/>
            <a:ext cx="8800827" cy="49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E8407-07EF-2D63-7440-4D44760E1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72E6-C5BA-6768-4486-D2AE9542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9" y="1262419"/>
            <a:ext cx="8633077" cy="42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8DD96-A1E2-54A4-7A91-2B450AA49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2DDAF-F9E2-A8FD-FDBE-597ABC3D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8" y="965601"/>
            <a:ext cx="8664962" cy="49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41FE6-F3A4-63B6-3C75-BDB995D1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92C61-7310-FE70-9A88-3768168A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7" y="1070243"/>
            <a:ext cx="8657163" cy="48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F67D-FE6A-FC11-3C5A-DEF90ABF9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9A85C-92CD-752F-1760-DAE8244E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6" y="1045287"/>
            <a:ext cx="8772307" cy="49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encrypted-tbn0.gstatic.com/images?q=tbn:ANd9GcQ38klDQBpdGdaQNsMwEjH9eDZYgmKenFJCTKAXNHOayvsYSMpm&amp;s"/>
          <p:cNvPicPr>
            <a:picLocks noChangeAspect="1" noChangeArrowheads="1"/>
          </p:cNvPicPr>
          <p:nvPr/>
        </p:nvPicPr>
        <p:blipFill>
          <a:blip r:embed="rId2" cstate="print"/>
          <a:srcRect b="7905"/>
          <a:stretch>
            <a:fillRect/>
          </a:stretch>
        </p:blipFill>
        <p:spPr bwMode="auto">
          <a:xfrm>
            <a:off x="1984612" y="1107872"/>
            <a:ext cx="4724400" cy="3314003"/>
          </a:xfrm>
          <a:prstGeom prst="rect">
            <a:avLst/>
          </a:prstGeom>
          <a:noFill/>
        </p:spPr>
      </p:pic>
      <p:pic>
        <p:nvPicPr>
          <p:cNvPr id="29700" name="Picture 4" descr="https://cdn.quotesgram.com/img/66/9/1034393689-Unknow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7273" t="4072" r="8182" b="14484"/>
          <a:stretch>
            <a:fillRect/>
          </a:stretch>
        </p:blipFill>
        <p:spPr bwMode="auto">
          <a:xfrm>
            <a:off x="1714500" y="4255957"/>
            <a:ext cx="5715000" cy="2458065"/>
          </a:xfrm>
          <a:prstGeom prst="rect">
            <a:avLst/>
          </a:prstGeom>
          <a:noFill/>
        </p:spPr>
      </p:pic>
      <p:sp>
        <p:nvSpPr>
          <p:cNvPr id="29702" name="AutoShape 6" descr="Any Questions Stock Illustrations – 487 Any Questions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4803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4E483-FD22-3225-631D-3EC14A5B9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CE434-E818-142B-7622-11CB7216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4" y="1071558"/>
            <a:ext cx="8753858" cy="49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142C67-8BD7-156B-FABE-ABE3BC483A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45BFD-3087-971A-4DA0-B4CFE7D8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9" y="1171917"/>
            <a:ext cx="8621972" cy="47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4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D0FF5-DE7C-8C5B-FC6F-F94891F6D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0ECCD-AAC5-5B74-8F21-60C0F81A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4" y="1235122"/>
            <a:ext cx="8842071" cy="44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1CC46-18FA-FA41-26C5-ADF6BC460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873EA-9D67-FE56-E26F-3DBAD3CB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1" y="1038671"/>
            <a:ext cx="8420668" cy="47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1349C-E09A-24A9-748B-129B6C3CE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D7C28-815B-17ED-372E-70A311A2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8" y="1122832"/>
            <a:ext cx="8633346" cy="46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57E29-4BAF-E4A2-76EC-FE12F7EED9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F2CEB-8EB7-720F-FAB1-E33C1353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3" y="1225754"/>
            <a:ext cx="8913085" cy="49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6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843B8-3ECE-FC00-08F3-4E3E78417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48656-E0FA-B1FD-81EF-07A1FA51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5" y="1160473"/>
            <a:ext cx="8563970" cy="47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9B9C0-39C4-75AB-62D1-EEF217488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33813-A8CF-BAE3-EC1C-8FBD3E43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7" y="1562669"/>
            <a:ext cx="8935526" cy="38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53</Words>
  <Application>Microsoft Office PowerPoint</Application>
  <PresentationFormat>On-screen Show (4:3)</PresentationFormat>
  <Paragraphs>21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Cambria</vt:lpstr>
      <vt:lpstr>Office Theme</vt:lpstr>
      <vt:lpstr> L-5 Exploring the principles of ethics and integrity in scientific research, ensuring responsible conduct and transparency in all research activities.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P SWARNKAR</dc:creator>
  <cp:lastModifiedBy>Dr Divya Singh</cp:lastModifiedBy>
  <cp:revision>61</cp:revision>
  <dcterms:created xsi:type="dcterms:W3CDTF">2020-07-29T09:41:40Z</dcterms:created>
  <dcterms:modified xsi:type="dcterms:W3CDTF">2025-03-30T07:31:41Z</dcterms:modified>
</cp:coreProperties>
</file>